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Adapt… Your resources, your presentation, think about your audience.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Adapt… Your resources, your presentation, think about your audience.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Adapt… Your resources, your presentation, think about your audience.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Adapt… Your resources, your presentation, think about your audience.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625"/>
          <a:stretch>
            <a:fillRect/>
          </a:stretch>
        </p:blipFill>
        <p:spPr>
          <a:xfrm>
            <a:off x="-2" y="0"/>
            <a:ext cx="24384003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e water"/>
          <p:cNvSpPr txBox="1"/>
          <p:nvPr>
            <p:ph type="title"/>
          </p:nvPr>
        </p:nvSpPr>
        <p:spPr>
          <a:xfrm>
            <a:off x="9828596" y="5612258"/>
            <a:ext cx="21971002" cy="3198192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Be water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lo-olq-SJuR7lxknzI-unsplash.jpg" descr="plo-olq-SJuR7lxknzI-unsplash.jpg"/>
          <p:cNvPicPr>
            <a:picLocks noChangeAspect="1"/>
          </p:cNvPicPr>
          <p:nvPr/>
        </p:nvPicPr>
        <p:blipFill>
          <a:blip r:embed="rId3">
            <a:extLst/>
          </a:blip>
          <a:srcRect l="0" t="48" r="0" b="14970"/>
          <a:stretch>
            <a:fillRect/>
          </a:stretch>
        </p:blipFill>
        <p:spPr>
          <a:xfrm>
            <a:off x="-60533" y="-83544"/>
            <a:ext cx="24505060" cy="1388308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Have FUN!"/>
          <p:cNvSpPr txBox="1"/>
          <p:nvPr>
            <p:ph type="title"/>
          </p:nvPr>
        </p:nvSpPr>
        <p:spPr>
          <a:xfrm>
            <a:off x="1502114" y="5562989"/>
            <a:ext cx="21971002" cy="4170103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Have FUN!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752"/>
          <a:stretch>
            <a:fillRect/>
          </a:stretch>
        </p:blipFill>
        <p:spPr>
          <a:xfrm>
            <a:off x="-5652" y="-1"/>
            <a:ext cx="24395305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Feedback"/>
          <p:cNvSpPr txBox="1"/>
          <p:nvPr>
            <p:ph type="title"/>
          </p:nvPr>
        </p:nvSpPr>
        <p:spPr>
          <a:xfrm>
            <a:off x="812347" y="1473651"/>
            <a:ext cx="21971002" cy="4170104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eedback"/>
          <p:cNvSpPr txBox="1"/>
          <p:nvPr>
            <p:ph type="title"/>
          </p:nvPr>
        </p:nvSpPr>
        <p:spPr>
          <a:xfrm>
            <a:off x="812347" y="1473651"/>
            <a:ext cx="21971002" cy="4170104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Feedback</a:t>
            </a:r>
          </a:p>
        </p:txBody>
      </p:sp>
      <p:pic>
        <p:nvPicPr>
          <p:cNvPr id="167" name="IMG_5764.JPG" descr="IMG_576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50003" y="3060083"/>
            <a:ext cx="8685195" cy="868519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quare"/>
          <p:cNvSpPr/>
          <p:nvPr/>
        </p:nvSpPr>
        <p:spPr>
          <a:xfrm>
            <a:off x="7319854" y="8217292"/>
            <a:ext cx="1270002" cy="1270002"/>
          </a:xfrm>
          <a:prstGeom prst="rect">
            <a:avLst/>
          </a:prstGeom>
          <a:solidFill>
            <a:srgbClr val="E8E3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E9E4D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74888" y="10715"/>
            <a:ext cx="13822842" cy="13822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